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mg"/>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mg">
                <a:solidFill>
                  <a:schemeClr val="tx1">
                    <a:lumMod val="50000"/>
                    <a:lumOff val="50000"/>
                  </a:schemeClr>
                </a:solidFill>
              </a:rPr>
              <a:t>No. 45 Ny Tenin’Andriamanitra</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mg" sz="4400"/>
              <a:t>Ny Vaovao Mahafaly avy amin’ny Anjely</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g" sz="4000">
                <a:solidFill>
                  <a:srgbClr val="FF0000"/>
                </a:solidFill>
              </a:rPr>
              <a:t>Quiz anio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mg" sz="3600">
                <a:solidFill>
                  <a:schemeClr val="tx1">
                    <a:lumMod val="65000"/>
                    <a:lumOff val="35000"/>
                  </a:schemeClr>
                </a:solidFill>
              </a:rPr>
              <a:t>Iza no nanome vaovao an’i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mg" sz="2800">
                <a:solidFill>
                  <a:schemeClr val="tx1">
                    <a:lumMod val="65000"/>
                    <a:lumOff val="35000"/>
                  </a:schemeClr>
                </a:solidFill>
              </a:rPr>
              <a:t>① </a:t>
            </a:r>
            <a:r xmlns:a="http://schemas.openxmlformats.org/drawingml/2006/main">
              <a:rPr altLang="ko-KR" dirty="0" lang="mg" sz="2800">
                <a:solidFill>
                  <a:schemeClr val="tx1">
                    <a:lumMod val="65000"/>
                    <a:lumOff val="35000"/>
                  </a:schemeClr>
                </a:solidFill>
              </a:rPr>
              <a:t>Satana</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mg" sz="2800">
                <a:solidFill>
                  <a:schemeClr val="tx1">
                    <a:lumMod val="65000"/>
                    <a:lumOff val="35000"/>
                  </a:schemeClr>
                </a:solidFill>
              </a:rPr>
              <a:t>② </a:t>
            </a:r>
            <a:r xmlns:a="http://schemas.openxmlformats.org/drawingml/2006/main">
              <a:rPr altLang="ko-KR" dirty="0" lang="mg" sz="2800">
                <a:solidFill>
                  <a:schemeClr val="tx1">
                    <a:lumMod val="65000"/>
                    <a:lumOff val="35000"/>
                  </a:schemeClr>
                </a:solidFill>
              </a:rPr>
              <a:t>naman'i Mary</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g" sz="2800">
                <a:solidFill>
                  <a:schemeClr val="tx1">
                    <a:lumMod val="65000"/>
                    <a:lumOff val="35000"/>
                  </a:schemeClr>
                </a:solidFill>
              </a:rPr>
              <a:t>③ </a:t>
            </a:r>
            <a:r xmlns:a="http://schemas.openxmlformats.org/drawingml/2006/main">
              <a:rPr altLang="ko-KR" dirty="0" lang="mg" sz="2800">
                <a:solidFill>
                  <a:schemeClr val="tx1">
                    <a:lumMod val="65000"/>
                    <a:lumOff val="35000"/>
                  </a:schemeClr>
                </a:solidFill>
              </a:rPr>
              <a:t>Anjely</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mg" sz="2800">
                <a:solidFill>
                  <a:schemeClr val="tx1">
                    <a:lumMod val="65000"/>
                    <a:lumOff val="35000"/>
                  </a:schemeClr>
                </a:solidFill>
              </a:rPr>
              <a:t>④ </a:t>
            </a:r>
            <a:r xmlns:a="http://schemas.openxmlformats.org/drawingml/2006/main">
              <a:rPr altLang="ko-KR" dirty="0" lang="mg" sz="2800">
                <a:solidFill>
                  <a:schemeClr val="tx1">
                    <a:lumMod val="65000"/>
                    <a:lumOff val="35000"/>
                  </a:schemeClr>
                </a:solidFill>
              </a:rPr>
              <a:t>Jesosy</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g" sz="2800">
                <a:solidFill>
                  <a:srgbClr val="FF0000"/>
                </a:solidFill>
              </a:rPr>
              <a:t>③ </a:t>
            </a:r>
            <a:r xmlns:a="http://schemas.openxmlformats.org/drawingml/2006/main">
              <a:rPr altLang="ko-KR" dirty="0" lang="mg" sz="2800">
                <a:solidFill>
                  <a:srgbClr val="FF0000"/>
                </a:solidFill>
              </a:rPr>
              <a:t>Anjely</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TSIA. 54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Vehivavy samaritana teo am-pantsakana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izay misotro ny rano omeko azy dia tsy hangetaheta mandrakizay. Eny tokoa, ny rano izay homeko azy dia ho loharano miboiboika ao anatiny ho fiainana mandrakizay”.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Raha nandeha namaky ny tanin’i Samaria i Jesoa, dia nifanena tamin’ny vehivavy iray teo am-pantsakana ka nanao hoe. “Mba omeo rano aho.”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g" altLang="ko-KR" sz="2600">
                <a:solidFill>
                  <a:schemeClr val="tx1">
                    <a:lumMod val="65000"/>
                    <a:lumOff val="35000"/>
                  </a:schemeClr>
                </a:solidFill>
              </a:rPr>
              <a:t>Nahavariana ilay vehivavy. Satria tsy miresaka amin’ny Samaritana ny Jiosy. "Raha fantatrao hoe iza aho, dia ho nangataka rano tamiko ianao." hoy Jesosy</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g" altLang="ko-KR" sz="2600">
                <a:solidFill>
                  <a:schemeClr val="tx1">
                    <a:lumMod val="65000"/>
                    <a:lumOff val="35000"/>
                  </a:schemeClr>
                </a:solidFill>
              </a:rPr>
              <a:t>“Satria ny rano omeko dia ranon’aina izay tsy hangetaheta intsony”. Lasa liana tamin’i Jesosy ilay vehivavy. “Iza moa ianao, azonao omena ahy io rano io?”</a:t>
            </a:r>
            <a:r xmlns:a="http://schemas.openxmlformats.org/drawingml/2006/main">
              <a:rPr lang="mg"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“Izaho no Kristy sy Zanak’Andriamanitra”, hoy i Jesosy namaly. Taitra izy tamin’izany.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mg" altLang="ko-KR" sz="2600">
                <a:solidFill>
                  <a:schemeClr val="tx1">
                    <a:lumMod val="65000"/>
                    <a:lumOff val="35000"/>
                  </a:schemeClr>
                </a:solidFill>
              </a:rPr>
              <a:t>Dia nandao ny sininy izy ka niverina tany an-tanàna ka nilaza tamin'ny olona ny amin'i Jesosy. Olona maro no tonga nitsena an’i Jesosy ary nino Azy ho Mpamonjy azy ireo.</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Raha vao nihaona tamin’i Jesosy ilay vehivavy samaritana, dia nandao ny tavoara ary niverina tany an-tanàna mba hanambara ny vaovao tsaran’ny famonjena tamin’ny mponina.</a:t>
            </a:r>
            <a:r xmlns:a="http://schemas.openxmlformats.org/drawingml/2006/main">
              <a:rPr altLang="en-US" lang="mg" sz="3200">
                <a:solidFill>
                  <a:schemeClr val="tx1">
                    <a:lumMod val="65000"/>
                    <a:lumOff val="35000"/>
                  </a:schemeClr>
                </a:solidFill>
              </a:rPr>
              <a:t> </a:t>
            </a:r>
            <a:r xmlns:a="http://schemas.openxmlformats.org/drawingml/2006/main">
              <a:rPr altLang="ko-KR" lang="mg" sz="3200">
                <a:solidFill>
                  <a:schemeClr val="tx1">
                    <a:lumMod val="65000"/>
                    <a:lumOff val="35000"/>
                  </a:schemeClr>
                </a:solidFill>
              </a:rPr>
              <a:t>Tamin’ny farany, dia olona maro no voavonjy tamin’ny fihainoana sy ny finoana ny filazantsara notoriny.</a:t>
            </a:r>
            <a:r xmlns:a="http://schemas.openxmlformats.org/drawingml/2006/main">
              <a:rPr altLang="en-US" lang="m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mg" sz="3200">
                <a:solidFill>
                  <a:schemeClr val="tx1">
                    <a:lumMod val="65000"/>
                    <a:lumOff val="35000"/>
                  </a:schemeClr>
                </a:solidFill>
              </a:rPr>
              <a:t>Efa nihaona tamin’i Jesosy ve ianao? Miresaka momba an’i Jesosy amin’ny hafa ve ianao? Ahoana ny amin’ny fampahafantarana an’i Jesosy amin’ny hafa toy ny vehivavy samaritana?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r xmlns:a="http://schemas.openxmlformats.org/drawingml/2006/main">
              <a:rPr altLang="en-US" lang="mg" sz="3600">
                <a:solidFill>
                  <a:srgbClr val="0070c0"/>
                </a:solidFill>
              </a:rPr>
              <a:t> </a:t>
            </a:r>
            <a:r xmlns:a="http://schemas.openxmlformats.org/drawingml/2006/main">
              <a:rPr altLang="ko-KR" lang="mg" sz="3600">
                <a:solidFill>
                  <a:srgbClr val="0070c0"/>
                </a:solidFill>
              </a:rPr>
              <a:t>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manome antsika ny ranon’aina mba tsy hangetaheta ny fanahintsika.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Taiza i Jesosy no nihaona tamin’ny vehivavy samaritana?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ao an-dapa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ao an-tanàna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eny an-dalana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eny an-tsena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amin'ny fantsakana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amin'ny fantsakana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g" sz="4000">
                <a:solidFill>
                  <a:srgbClr val="FF0000"/>
                </a:solidFill>
              </a:rPr>
              <a:t>Teny anio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g" sz="3600">
                <a:solidFill>
                  <a:schemeClr val="tx1">
                    <a:lumMod val="65000"/>
                    <a:lumOff val="35000"/>
                  </a:schemeClr>
                </a:solidFill>
              </a:rPr>
              <a:t>Ary hanan'anaka ianao ka hiteraka zazalahy, ary ny anarany hataonao hoe Jesosy.</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g" sz="2800">
                <a:solidFill>
                  <a:schemeClr val="tx1">
                    <a:lumMod val="65000"/>
                    <a:lumOff val="35000"/>
                  </a:schemeClr>
                </a:solidFill>
              </a:rPr>
              <a:t>Lioka</a:t>
            </a:r>
            <a:r xmlns:a="http://schemas.openxmlformats.org/drawingml/2006/main">
              <a:rPr altLang="en-US" dirty="0" lang="mg" sz="2800">
                <a:solidFill>
                  <a:schemeClr val="tx1">
                    <a:lumMod val="65000"/>
                    <a:lumOff val="35000"/>
                  </a:schemeClr>
                </a:solidFill>
              </a:rPr>
              <a:t> </a:t>
            </a:r>
            <a:r xmlns:a="http://schemas.openxmlformats.org/drawingml/2006/main">
              <a:rPr altLang="ko-KR" dirty="0" lang="mg"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izay misotro ny rano omeko azy dia tsy hangetaheta mandrakizay. Eny tokoa, ny rano izay homeko azy dia ho loharano miboiboika ao anatiny ho fiainana mandrakizay”.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55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Atsipazo ao anaty rano lalina ny haratonao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hoy Jesosy tamin'i Simona: Aza matahotra; manomboka izao dia hanarato olona ianao.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Jesosy, izay niondrana an-tsambokely ka nilaza ny teny, dia niteny tamin'i Petera. "Mandehana any amin'ny rano lalina izao, ary manipy harato hisambotra ny hazandrano."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“Tompoko, niasa mafy nandritra ny alina izahay, nefa tsy nahazo na inona na inona. Fa noho ny filazanao izany, dia halatsako ny harato.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Ary rehefa nanao izany izy, dia nahazo hazandrano be dia be, ka efa triatra ny haratony. Gaga i Petera tamin’izany.</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mg" sz="3000">
                <a:solidFill>
                  <a:schemeClr val="tx1">
                    <a:lumMod val="65000"/>
                    <a:lumOff val="35000"/>
                  </a:schemeClr>
                </a:solidFill>
              </a:rPr>
              <a:t>Tamin’izay fotoana izay dia nibebaka i Petera tamin’ny fahafantarana fa Zanak’Andriamanitra i Jesoa. "Izaho dia mpanota."</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g" sz="3000">
                <a:solidFill>
                  <a:schemeClr val="tx1">
                    <a:lumMod val="65000"/>
                    <a:lumOff val="35000"/>
                  </a:schemeClr>
                </a:solidFill>
              </a:rPr>
              <a:t>hoy Jesosy. “Aza matahotra fa manomboka izao dia ho mpanarato maka olona ianao”. Nandao ny zava-drehetra i Petera ary lasa mpianatr’i Jesosy.</a:t>
            </a:r>
            <a:r xmlns:a="http://schemas.openxmlformats.org/drawingml/2006/main">
              <a:rPr altLang="en-US" lang="mg"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androany</a:t>
            </a:r>
            <a:r xmlns:a="http://schemas.openxmlformats.org/drawingml/2006/main">
              <a:rPr altLang="en-US" lang="mg" sz="4000">
                <a:solidFill>
                  <a:srgbClr val="ff0000"/>
                </a:solidFill>
              </a:rPr>
              <a:t> </a:t>
            </a:r>
            <a:r xmlns:a="http://schemas.openxmlformats.org/drawingml/2006/main">
              <a:rPr altLang="ko-KR" lang="mg" sz="4000">
                <a:solidFill>
                  <a:srgbClr val="ff0000"/>
                </a:solidFill>
              </a:rPr>
              <a:t>Lesona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Petera, izay nihaona tamin’i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nibebaka sy nankatò avy hatrany.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Misy ve ny fibebahana sy ny fankatoavana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amin'i Jesosy eo amin'ny fiainanao?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Nandao ny zava-drehetra i Petera ary nanaraka an’i Jesosy. Tahaka an’i Petera, dia tsy maintsy ho mpianatra izay mahafantatra ny tena fibebahana sy ny fankatoavana marina ianao.</a:t>
            </a:r>
            <a:r xmlns:a="http://schemas.openxmlformats.org/drawingml/2006/main">
              <a:rPr altLang="en-US" lang="mg"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dia iray izay manao fahagagana mihoatra ny zavatra niainan’ny olona sy ny fahaizany.</a:t>
            </a:r>
            <a:r xmlns:a="http://schemas.openxmlformats.org/drawingml/2006/main">
              <a:rPr altLang="en-US" lang="m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46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 zazakely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asan’i Petera?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mpandrafitra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mpanjono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mpamboly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③ </a:t>
            </a:r>
            <a:r xmlns:a="http://schemas.openxmlformats.org/drawingml/2006/main">
              <a:rPr altLang="ko-KR" lang="mg" sz="2800">
                <a:solidFill>
                  <a:srgbClr val="ff0000"/>
                </a:solidFill>
              </a:rPr>
              <a:t>mpanjono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hoy Jesosy tamin'i Simona: Aza matahotra; manomboka izao dia hanarato olona ianao.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56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 izay niantso ny mpianany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Filipo nahita an'i Natanaela ka nanao taminy hoe: Efa hitanay Ilay nosoratan'i Mosesy tao amin'ny Lalàna, sady nosoratan'ny mpaminany koa, dia Jesosy, zanak'i Josefa, avy any Nazareta.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Nantsoin’i Jesosy ho mpianatra i Petera sy Andrea ary Filipo mpiara-monina taminy. "Araho aho!"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Nampahafantatra an’i Jesosy tamin’i Natanaela namany i Filipo. “Niseho ny Mesia izay nosoratan’ny mpaminany tao amin’ny Testamenta Taloha”.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"Nazareta! Avy any ve ny Mesia?" Nanontany i Natanaela. “Avia hizaha,” hoy Filipo.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Hoy i Jesosy tamin’i Natanaela. “Tena Isiraelita marina ianao, fony ianao mbola teo ambanin’ny aviavy, fony tsy mbola niantso anao Filipo, no hitako.”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Gaga tamin’izany i Natanaela ka nanome voninahitra an’i Jesosy hoe: “Raby ô, Hianao no Zanak’Andriamanitra sy Mpanjakan’ny Isiraely.”</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Raha vao fantatr’i Natanaela izany</a:t>
            </a:r>
            <a:r xmlns:a="http://schemas.openxmlformats.org/drawingml/2006/main">
              <a:rPr altLang="en-US" lang="mg" sz="3200">
                <a:solidFill>
                  <a:schemeClr val="tx1">
                    <a:lumMod val="65000"/>
                    <a:lumOff val="35000"/>
                  </a:schemeClr>
                </a:solidFill>
              </a:rPr>
              <a:t> </a:t>
            </a:r>
            <a:r xmlns:a="http://schemas.openxmlformats.org/drawingml/2006/main">
              <a:rPr altLang="ko-KR" lang="mg" sz="3200">
                <a:solidFill>
                  <a:schemeClr val="tx1">
                    <a:lumMod val="65000"/>
                    <a:lumOff val="35000"/>
                  </a:schemeClr>
                </a:solidFill>
              </a:rPr>
              <a:t>Jesosy no Mesia, nanome voninahitra an’i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Lasa mpianatr’i Jesosy izy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Tsy maintsy manome voninahitra an’i Jesosy izay Mpamonjy antsika isika, ary miaina ny fiainan’ny mpianatr’i Jesosy sy ny fankatoavana Azy.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Mpamonjy no teraka ho anareo anio ao an-tanànan'i Davida; Izy no Kristy Tompo.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TOY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niantso ny olona ho mpianatra mba hitovy Aminy.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Iza no nampahafantatra an’i Jesosy tamin’i Natanaela?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Petera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Filipo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Andry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Paoly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② </a:t>
            </a:r>
            <a:r xmlns:a="http://schemas.openxmlformats.org/drawingml/2006/main">
              <a:rPr altLang="ko-KR" lang="mg" sz="2800">
                <a:solidFill>
                  <a:srgbClr val="ff0000"/>
                </a:solidFill>
              </a:rPr>
              <a:t>Filipo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Filipo nahita an'i Natanaela ka nanao taminy hoe: Efa hitanay Ilay nosoratan'i Mosesy tao amin'ny Lalàna, sady nosoratan'ny mpaminany koa, dia Jesosy, zanak'i Josefa, avy any Nazareta.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57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Ilay olona nidina tamin’ny tafo</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Dia nitsangana izy ka nandray ny fandriany ary nivoaka teo imason'izy rehetra. Dia talanjona ny olona rehetra ka nidera an’Andriamanitra nanao hoe: “Tsy mbola nahita tahaka izao izahay!”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Rehefa nandre ny amin’ny fanasitranan’i Jesosy ny olona, dia nentin’ny olona ny sakaizany mararin’ny paralysisa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Be loatra anefa ny olona teo amin’i Jesosy. Koa tsy azony nentina teo amin’ny tafon-trano ny sakaizany mararin’ny paralysisa ho eo amin’i Jesosy.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Tamin’ny farany dia namaky ny tafon’ireo izay nitondra sakaiza mararin’ny paralysisa ka naniraka ny sakaizan’ny paralysisa ho any amin’i Jesosy.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Hitan’i Jesosy ny finoan’izy ireo ka hoy izy. "Voavela ny helokao, mitsangàna, ka modia."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Ny nahagaga anefa dia sitrana ilay mararin’ny paralysisa tamin’io fotoana io. Dia nitsangana izy ka nandeha ary nankalaza an'Andriamanitra.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mg" altLang="ko-KR" sz="2400">
                <a:solidFill>
                  <a:schemeClr val="tx1">
                    <a:lumMod val="65000"/>
                    <a:lumOff val="35000"/>
                  </a:schemeClr>
                </a:solidFill>
              </a:rPr>
              <a:t>Rehefa tonga ny fotoana hanan-janaka, dia tsy maintsy nankany Betlehema i Maria. Fa satria tsy nisy toerana, dia nanana zaza tao anaty fihinanam-bilona izy.</a:t>
            </a:r>
            <a:r xmlns:a="http://schemas.openxmlformats.org/drawingml/2006/main">
              <a:rPr lang="mg"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Nanana fahasahiranana sy fahasembanana ireo naman’ny paralytika, nefa tsy nety nilavo lefona nankany amin’i Jesosy. Satria nanam-pinoana an’i Jesosy izy ireo.</a:t>
            </a:r>
            <a:r xmlns:a="http://schemas.openxmlformats.org/drawingml/2006/main">
              <a:rPr altLang="en-US" lang="mg" sz="3200">
                <a:solidFill>
                  <a:schemeClr val="tx1">
                    <a:lumMod val="65000"/>
                    <a:lumOff val="35000"/>
                  </a:schemeClr>
                </a:solidFill>
              </a:rPr>
              <a:t> </a:t>
            </a:r>
            <a:r xmlns:a="http://schemas.openxmlformats.org/drawingml/2006/main">
              <a:rPr altLang="ko-KR" lang="mg" sz="3200">
                <a:solidFill>
                  <a:schemeClr val="tx1">
                    <a:lumMod val="65000"/>
                    <a:lumOff val="35000"/>
                  </a:schemeClr>
                </a:solidFill>
              </a:rPr>
              <a:t>Manana finoana an’i Jesosy ve isika?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Rehefa manatona an’i Jesosy amim-pinoana isika dia tsy tokony ho kivy na dia eo aza ny fahasahiranana sy ny sakana izay manakana antsika.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Amin’ny fanaovana izany, dia ho afaka hanome voninahitra an’Andriamanitra toy ny lehilahy mararin’ny paralysisa isika.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Tsy mandà izay manatona azy i Jesosy. Ary izay ilainy dia omeny izay manatona Azy.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nahatonga ny paralysisa tamin’i Jesosy?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varavarankely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vavahady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rindrina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tafo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tafo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Dia nitsangana izy ka nandray ny fandriany ary nivoaka teo imason'izy rehetra. Nahagaga ny olona rehetra izany, ka nidera an’Andriamanitra nanao hoe: “Tsy mbola nahita tahaka izao izahay!”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58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 niantso an’i Matio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nony niala teo Jesosy, dia nahita lehilahy atao hoe Matio nipetraka teo am-pamorian-ketra. Ary hoy izy taminy: Andeha hanaraka Ahy, dia nitsangana i Matio ka nanaraka Azy.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Nisy mpamory hetra atao hoe Matio. Mpamorona hetra tamin’ny anaran’i Roma ho an’ny Isiraelita izy.</a:t>
            </a:r>
            <a:r xmlns:a="http://schemas.openxmlformats.org/drawingml/2006/main">
              <a:rPr lang="mg"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Mpamorona hetra i Matio, ka nanana vola be. Kanefa nankahala ny mpamory hetra niasa ho an’i Roma, ilay mpandresy, ny Jiosy.</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Nijery an’i Matio nipetraka teo am-pamorian-ketra i Jesoa ka niteny taminy. "Araho aho"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Nandao ny zava-drehetra avy hatrany i Matio ary nanaraka an’i Jesosy. Noho izy nisaotra an’i Jesosy niantso azy.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Nandritra izany fotoana izany, dia nisy feo avy tany an-danitra ho an’ireo mpiandry ondry niandry ny ondry tany Betlehema.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"Tsy ny salama no ilaina ny dokotera, fa ny marary." Lasa mpianatr’i Jesosy i Matio.</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 Matio dia mpamory hetra halan’ny vahoakany. Fa Jesosy niantso an’i Matio ka nanao azy ho mpianatra.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Olon’Andriamanitra koa isika. Tsy ampy anefa ny antsoina hoe mpianatr’i Jesosy.</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mg" sz="3200">
                <a:solidFill>
                  <a:schemeClr val="tx1">
                    <a:lumMod val="65000"/>
                    <a:lumOff val="35000"/>
                  </a:schemeClr>
                </a:solidFill>
              </a:rPr>
              <a:t>Miantso antsika hanao mpianatra anefa i Jesosy. Noho izany dia tsy maintsy mankatò azy isika mba ho mendrika ny antsony.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Nantsoin’i Jesosy ho tonga olon’Andriamanitra ny olona lavina eo amin’izao tontolo izao.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asan’i Matio?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mpamory hetra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mpanjono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mpandrafitra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mpisorona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① </a:t>
            </a:r>
            <a:r xmlns:a="http://schemas.openxmlformats.org/drawingml/2006/main">
              <a:rPr altLang="ko-KR" lang="mg" sz="2800">
                <a:solidFill>
                  <a:srgbClr val="ff0000"/>
                </a:solidFill>
              </a:rPr>
              <a:t>mpamory hetra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nony niala teo Jesosy, dia nahita lehilahy atao hoe Matio nipetraka teo am-pamorian-ketra. Ary hoy izy taminy: Andeha hanaraka Ahy, dia nitsangana i Matio ka nanaraka Azy.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59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Nifidy ny mpianatra roa ambin’ny folo i Jesoa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Indray andro dia lasa nankany an-tendrombohitra Jesosy mba hivavaka, ary nivavaka tamin’Andriamanitra nandritra ny alina.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Ary nony maraina ny andro, dia niantso ny mpianany hankeo aminy Izy ka nifidy roa ambin'ny folo lahy, izay notendreny ho Apostoly.</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6:</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Be dia be ny olona nandre sy nanaraka an’i Jesosy. Niaraka tamin’i Jesosy izy ireo ary nianatra tamin’i Jesosy</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Rehefa avy nivavaka i Jesosy, dia nifidy manokana roa ambin’ny folo tamin’izy ireo ho mpianatra akaiky.</a:t>
            </a:r>
            <a:r xmlns:a="http://schemas.openxmlformats.org/drawingml/2006/main">
              <a:rPr lang="m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Nofidina hiara-miaina amin’i Jesosy izy ireo, hitory ny filazantsara ary handroaka demonia.</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“Voninahitra ho an’ny lanitra, fiadanana ho an’ny tany! Mifalia, teraka Jesosy. Hoy ny anjely avy any an-danitra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g" sz="3000">
                <a:solidFill>
                  <a:schemeClr val="tx1">
                    <a:lumMod val="65000"/>
                    <a:lumOff val="35000"/>
                  </a:schemeClr>
                </a:solidFill>
              </a:rPr>
              <a:t>Samihafa ny isan'ny mpianatra: ny sasany tamin'izy ireo dia mpanarato, mpamory hetra, revolisionera, ary mafana fo ny sasany.</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Nivavaka tamin’Andriamanitra anefa i Jesosy mba hifidy tsara ny mpianany, ary nifidy azy ireo tsara izy, nikarakara azy ireo ary nampianatra azy ireo tsara.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g" sz="2800">
                <a:solidFill>
                  <a:schemeClr val="tx1">
                    <a:lumMod val="65000"/>
                    <a:lumOff val="35000"/>
                  </a:schemeClr>
                </a:solidFill>
              </a:rPr>
              <a:t>Izany no antony nifidianan’i Jesosy ny mpianany: 1) mba hampianatra azy ireo ny tenin’Andriamanitra, 2) hahatonga azy ireo hitory ny filazantsara araka izay nianarany, ary 3) mba hahatonga azy ireo hanambara ny herin’ny fanjakan’Andriamanitra. Noho ireo antony ireo, dia nifidy ny mpianany i Jesosy.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Mpianatr’i Jesosy koa isika.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g" sz="2800">
                <a:solidFill>
                  <a:schemeClr val="tx1">
                    <a:lumMod val="65000"/>
                    <a:lumOff val="35000"/>
                  </a:schemeClr>
                </a:solidFill>
              </a:rPr>
              <a:t>Ny asantsika dia mitovy amin’ny asan’ny mpianatr’i Jesosy roa ambin’ny folo.</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g" sz="2800">
                <a:solidFill>
                  <a:schemeClr val="tx1">
                    <a:lumMod val="65000"/>
                    <a:lumOff val="35000"/>
                  </a:schemeClr>
                </a:solidFill>
              </a:rPr>
              <a:t>Andao hiaina ny fiainan'ny mpianatra manomboka anio </a:t>
            </a:r>
            <a:r xmlns:a="http://schemas.openxmlformats.org/drawingml/2006/main">
              <a:rPr altLang="ko-KR" lang="mg" sz="3200">
                <a:solidFill>
                  <a:schemeClr val="tx1">
                    <a:lumMod val="65000"/>
                    <a:lumOff val="35000"/>
                  </a:schemeClr>
                </a:solidFill>
              </a:rPr>
              <a:t>ay.</a:t>
            </a:r>
            <a:r xmlns:a="http://schemas.openxmlformats.org/drawingml/2006/main">
              <a:rPr altLang="en-US" lang="mg"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r xmlns:a="http://schemas.openxmlformats.org/drawingml/2006/main">
              <a:rPr altLang="en-US" lang="mg" sz="3600">
                <a:solidFill>
                  <a:srgbClr val="0070c0"/>
                </a:solidFill>
              </a:rPr>
              <a:t> </a:t>
            </a:r>
            <a:r xmlns:a="http://schemas.openxmlformats.org/drawingml/2006/main">
              <a:rPr altLang="ko-KR" lang="mg" sz="3600">
                <a:solidFill>
                  <a:srgbClr val="0070c0"/>
                </a:solidFill>
              </a:rPr>
              <a:t>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mampianatra antsika ny fahamarinan’ny lanitra mba hitomboantsika tahaka ny mpianatr’i Jesosy.</a:t>
            </a:r>
            <a:r xmlns:a="http://schemas.openxmlformats.org/drawingml/2006/main">
              <a:rPr altLang="en-US" lang="m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Firy ny mpianatra nofidin'i Jesosy ho apostoly (ireo nirahina)??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folo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iraika ambin'ny folo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roa ambin'ny folo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efatra ambin'ny folo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③ </a:t>
            </a:r>
            <a:r xmlns:a="http://schemas.openxmlformats.org/drawingml/2006/main">
              <a:rPr altLang="ko-KR" lang="mg" sz="2800">
                <a:solidFill>
                  <a:srgbClr val="ff0000"/>
                </a:solidFill>
              </a:rPr>
              <a:t>roa ambin'ny folo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Indray andro dia lasa nankany an-tendrombohitra Jesosy mba hivavaka, ary nivavaka tamin’Andriamanitra nandritra ny alina.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Ary nony maraina ny andro, dia niantso ny mpianany hankeo aminy Izy ka nifidy roa ambin'ny folo lahy, izay notendreny ho Apostoly.</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6:</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60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Ny Filazantsara nampianarin’i Jesoa teo an-tendrombohitra.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nony nahita ny vahoaka Izy, dia niakatra teo an-tendrombohitra ka nipetraka. Nanatona Azy ny mpianany,</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ary nanomboka nampianatra azy Izy nanao hoe: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“Sambatra ny malahelo am-panahy, fa azy ny fanjakan’ny lanitra.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Jesosy dia nampianatra ny vahoaka teny an-tendrombohitra ny fomba hiainana amin’ny maha-olon’ny fanjakan’Andriamanitra azy.</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“Sambatra ny malahelo am-panahy, fa azy ny fanjakan’ny lanitra.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Araka ny voalazan’ireo anjely, Jesosy dia teraka salama tao amin’ny fihinanam-bilona.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Efa nianatra nandoa ny nifinao tamin’ny nifinao ianareo, fa izaho kosa milaza aminareo hoe: Omeo ny takolaka havia izay mamely ny takolaka havanana. Dia ho zanak'Andriamanitra ianareo!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Jereo ny vorona eny amin'ny rivotra. Tsy manao asa fiompiana ny vorona, fa mamelona azy rehetra Andriamanitra. Tsy hikarakara anareo mihoatra noho ny vorona va Izy!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Gaga be ny olona tamin’ny fampianaran’i Jesosy. Satria nanana fahefana tsy mitovy amin’ny mpampianatra Baiboly tsotra i Jesosy.</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Hoy Jesosy amintsika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fa ny fiainan’ny vahoakan’Andriamanitra dia tsy mitovy amin’ny an’izao tontolo izao.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Misy fahasamihafana ve eo amin’ny fiainantsika amin’ireo izay tsy mino an’i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Andeha hojerentsika ny tenantsika ka hiaina fiainana mendrika ny fanjakan’Andriamanitra.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manova antsika ho tahaka ny olon’ny fanjakan’Andriamanitra.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azon'ny mahantra am-panahy?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vola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sakafo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voninahitra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fanjakan’Andriamanitra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fanjakan’Andriamanitra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nony nahita ny vahoaka Izy, dia niakatra teo an-tendrombohitra ka nipetraka. Nanatona Azy ny mpianany,</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ary nanomboka nampianatra azy Izy nanao hoe: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“Sambatra ny malahelo am-panahy, fa azy ny fanjakan’ny lanitra.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61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 mampitony ny tafio-drivotra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nitsangana Izy, dia niteny mafy ny rivotra sady niteny tamin'ny alon-drano hoe: Mangina, mitsahara! Dia nitsahatra ny rivotra ary nilamina tanteraka.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Niondrana an-tsambokely i Jesosy sy ny mpianany mba hiampita ny Farihin’i Galilia.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mg" altLang="ko-KR" sz="2500">
                <a:solidFill>
                  <a:schemeClr val="tx1">
                    <a:lumMod val="65000"/>
                    <a:lumOff val="35000"/>
                  </a:schemeClr>
                </a:solidFill>
              </a:rPr>
              <a:t>Tonga nijery ny Zanak’Andriamanitra izay hamonjy ny olona ny mpiandry ondry any Betlehema. “Jesosy ô! ny Zanak’Andriamanitra! Misaotra anao tonga teto amin’ity tany ity!”</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Teo am-pitan’ny farihy dia nisy rivotra mahery nitsoka tampoka ary nisy onja mampahatahotra.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Hoy ny mpianany tamin’i Jesosy tamin’ny farany. 'Mpampianatra ô, tsy mampaninona Anao ve raha rendrika izahay!'</a:t>
            </a:r>
            <a:r xmlns:a="http://schemas.openxmlformats.org/drawingml/2006/main">
              <a:rPr lang="m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Jesosy niteny mafy ny rivotra ka nanao tamin'ny alon-drano hoe: Mangina! Mangina!” Dia nitsahatra ny rivotra ary nilamina tanteraka.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Raiki-tahotra izy ireo ka nifanontany hoe: “Iza ity? Na ny rivotra sy ny onja aza dia mankatò azy!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Andriamanitra irery ihany no afaka mibaiko ny ranomasina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ary ny rivotra.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Izany no nahatonga an’i Jesosy ho Andriamanitra nahary sy mitondra izao tontolo izao.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I Jesoa inoantsika dia tsy iray amin’ireo andriamanitra maro, fa ilay Andriamanitra Mpamorona tokana sady mahery indrindra.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Tsy maintsy mampitombo ny finoantsika isika amin’ny fitadidiana izany zava-misy izany.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r xmlns:a="http://schemas.openxmlformats.org/drawingml/2006/main">
              <a:rPr altLang="en-US" lang="mg" sz="3600">
                <a:solidFill>
                  <a:srgbClr val="0070c0"/>
                </a:solidFill>
              </a:rPr>
              <a:t> </a:t>
            </a:r>
            <a:r xmlns:a="http://schemas.openxmlformats.org/drawingml/2006/main">
              <a:rPr altLang="ko-KR" lang="mg" sz="3600">
                <a:solidFill>
                  <a:srgbClr val="0070c0"/>
                </a:solidFill>
              </a:rPr>
              <a:t>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tompon'ny zavatra rehetra izay manao sy manapaka ny zavatra rehetra eto amin'izao tontolo izao.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nandidian’i Jesosy ny ranomasina sy ny rivotra?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mangina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mihazakazaka sy milalao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mifohaza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ny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misokatra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NY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maso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① </a:t>
            </a:r>
            <a:r xmlns:a="http://schemas.openxmlformats.org/drawingml/2006/main">
              <a:rPr altLang="ko-KR" lang="mg" sz="2800">
                <a:solidFill>
                  <a:srgbClr val="ff0000"/>
                </a:solidFill>
              </a:rPr>
              <a:t>mangina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nitsangana Izy, dia niteny mafy ny rivotra sady niteny tamin'ny alon-drano hoe: Mangina, mitsahara! Dia nitsahatra ny rivotra ary nilamina tanteraka.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62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Iza no nikasika ny akanjoko?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rehefa nandre ny amin'i Jesosy izy, dia nankeo ivohony teo afovoan'ny vahoaka ka nanendry ny lambany,</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28. fa hoy izy: Raha mikasika ny fitafiany ihany aho, dia ho sitrana.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Jesosy Tompon'ny zavatra rehetra,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dia zanak’Andriamanitra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Fa rehefa tonga teto amin’ity tany ity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teraka tao amin’ny fihinanam-bilona manana endrika manetry tena izy.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Isika izay mino an’i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dia zanak'Andriamanitra.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Tsy maintsy manetry tena sy ambany toa an’i Jesosy anefa isika.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Maro ny olona nandre momba an’i Jesosy, ka nanaraka an’i Jesosy.</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nisy vehivavy nanatona avy ao ivohony ka nanendry ny fitafian’i Jesosy mba hositranina.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Vehivavy iray no voan’ny aretina antsoina hoe fandehanan-dra nandritra ny 12 taona. Nanandrana fomba maro izy nanamboatra izany, saingy tsy raikitra izany ary nandany ny fananany rehetra.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'Iza no nikasika ny akanjoko??' Tonga dia fantatr’i Jesosy fa niala taminy ny heriny. Dia tonga izy ka niankohoka teo an-tongony ary nilaza taminy ny marina rehetra.</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Hoy Jesosy taminy: Anaka, ny finoanao no nahasitrana anao; Mandehana soa aman-tsara.'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Nanatona an’i Jesosy ilay vehivavy narary nandeha ra nandritra ny 12 taona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amin’ny finoana.</a:t>
            </a:r>
            <a:r xmlns:a="http://schemas.openxmlformats.org/drawingml/2006/main">
              <a:rPr altLang="en-US" lang="mg" sz="3200">
                <a:solidFill>
                  <a:schemeClr val="tx1">
                    <a:lumMod val="65000"/>
                    <a:lumOff val="35000"/>
                  </a:schemeClr>
                </a:solidFill>
              </a:rPr>
              <a:t> </a:t>
            </a:r>
            <a:r xmlns:a="http://schemas.openxmlformats.org/drawingml/2006/main">
              <a:rPr altLang="ko-KR" lang="mg" sz="3200">
                <a:solidFill>
                  <a:schemeClr val="tx1">
                    <a:lumMod val="65000"/>
                    <a:lumOff val="35000"/>
                  </a:schemeClr>
                </a:solidFill>
              </a:rPr>
              <a:t>Nanasitrana an’ilay vehivavy i Jesosy ary nidera ny finoany teo imason’ny olona.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Mbola hitan’Andriamanitra ny finoantsika.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Rehefa sendra zava-tsarotra isika,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aoka isika hanatona an’Andriamanitra amim-pinoana.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Fantatr’i Jesosy ny fahoriantsika sy ny fahasahiranantsika ary namaha izany.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nataon’ilay vehivavy narary nandritra ny 12 taona tamin’i Jesosy?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volo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tanana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tongotra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akanjo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akanjo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rehefa nandre ny amin'i Jesosy izy, dia nankeo ivohony teo afovoan'ny vahoaka ka nanendry ny lambany,</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fa hoy izy: Raha mikasika ny fitafiany ihany aho, dia ho sitrana.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63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g" sz="4000">
                <a:solidFill>
                  <a:srgbClr val="FF0000"/>
                </a:solidFill>
              </a:rPr>
              <a:t>Teny anio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g" sz="3600">
                <a:solidFill>
                  <a:schemeClr val="tx1">
                    <a:lumMod val="65000"/>
                    <a:lumOff val="35000"/>
                  </a:schemeClr>
                </a:solidFill>
              </a:rPr>
              <a:t>Ary hanan'anaka ianao ka hiteraka zazalahy, ary ny anarany hataonao hoe Jesosy.</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g" sz="2800">
                <a:solidFill>
                  <a:schemeClr val="tx1">
                    <a:lumMod val="65000"/>
                    <a:lumOff val="35000"/>
                  </a:schemeClr>
                </a:solidFill>
              </a:rPr>
              <a:t>Lioka</a:t>
            </a:r>
            <a:r xmlns:a="http://schemas.openxmlformats.org/drawingml/2006/main">
              <a:rPr altLang="en-US" dirty="0" lang="mg" sz="2800">
                <a:solidFill>
                  <a:schemeClr val="tx1">
                    <a:lumMod val="65000"/>
                    <a:lumOff val="35000"/>
                  </a:schemeClr>
                </a:solidFill>
              </a:rPr>
              <a:t> </a:t>
            </a:r>
            <a:r xmlns:a="http://schemas.openxmlformats.org/drawingml/2006/main">
              <a:rPr altLang="ko-KR" dirty="0" lang="mg"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dia tonga teto an-tany tamim-panetren-tena sy tamim-panetren-tena, fa Izy no tena Mpanjakantsika.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Dia nandray ny tànany Izy ka nanao taminy hoe: Talitha koum; (izay midika hoe: “Ry zazavavy, hoy Izaho aminao, mitsangàna!”).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nisy lehilahy atao hoe Jairo, mpanapaka ny synagoga, nanatona an'i Jesosy ka nanao hoe: “Efa maty ny zanako vavy. Ampio aho."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Teny an-dalana hody niaraka tamin’i Jesosy, dia nisy lehilahy iray nihazakazaka nilaza fa efa maty ny zanany vavy.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Rehefa tonga tao an-trano, dia efa maty ny zanakavavin’i Jairo, ary nitomany ny olona.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Dia niditra Jesosy ka nanao taminy hoe: Tsy maty ny zaza, fa matory.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Dia nandray ny tànany Izy ka nanao taminy hoe: Talitha koum; (izay midika hoe: “Ry zazavavy, hoy Izaho aminao, mitsangàna!”). Avy hatrany dia nitsangana ilay zazavavy ary nandehandeha.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Jesosy no manapaka ny fahafatesana.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Ny fahafatesana no zavatra mampahatahotra indrindra amin’ny olona, nefa resin’i Jesosy izany.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Ho faty isika indray andro any na ho ela na ho haingana.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Saingy tsy voatery hatahotra ny fahafatesana ianao.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Satria i Jesosy no manapaka ny fahafatesana.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Ary mino an’i Jesosy izay nandresy ny fahafatesana isika.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 Jesosy no Mpamorona ny fiainana ary Izy no mitondra ny fiainana amin’ny fotoana iray ihany.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atao hoe “Talitha koum!” midika?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mg" sz="2800">
                <a:solidFill>
                  <a:schemeClr val="tx1">
                    <a:lumMod val="65000"/>
                    <a:lumOff val="35000"/>
                  </a:schemeClr>
                </a:solidFill>
              </a:rPr>
              <a:t>Ry zazavavy kely, misakafo maraina!</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Ry zazavavy kely, mandehana matory!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Ry zazavavy kely, mitsangàna!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Ry zazavavy kely, mihira hira iray!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③ </a:t>
            </a:r>
            <a:r xmlns:a="http://schemas.openxmlformats.org/drawingml/2006/main">
              <a:rPr altLang="ko-KR" lang="mg" sz="2800">
                <a:solidFill>
                  <a:srgbClr val="ff0000"/>
                </a:solidFill>
              </a:rPr>
              <a:t>Ry zazavavy kely, mitsangàna!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Dia nandray ny tànany Izy ka nanao taminy hoe: Talitha koum; (izay midika hoe: “Ry zazavavy, hoy Izaho aminao, mitsangàna!”).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androany</a:t>
            </a:r>
            <a:r xmlns:a="http://schemas.openxmlformats.org/drawingml/2006/main">
              <a:rPr altLang="en-US" lang="mg" sz="4000">
                <a:solidFill>
                  <a:srgbClr val="ff0000"/>
                </a:solidFill>
              </a:rPr>
              <a:t> </a:t>
            </a:r>
            <a:r xmlns:a="http://schemas.openxmlformats.org/drawingml/2006/main">
              <a:rPr altLang="ko-KR" lang="mg" sz="4000">
                <a:solidFill>
                  <a:srgbClr val="ff0000"/>
                </a:solidFill>
              </a:rPr>
              <a:t>fanontaniana</a:t>
            </a:r>
            <a:r xmlns:a="http://schemas.openxmlformats.org/drawingml/2006/main">
              <a:rPr altLang="en-US" lang="mg"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Taiza no nahaterahan’i Jesosy?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dia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trano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lapa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ao anaty fihinanam-bilona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trano fandraisam-bahiny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③ </a:t>
            </a:r>
            <a:r xmlns:a="http://schemas.openxmlformats.org/drawingml/2006/main">
              <a:rPr altLang="ko-KR" lang="mg" sz="2800">
                <a:solidFill>
                  <a:srgbClr val="ff0000"/>
                </a:solidFill>
              </a:rPr>
              <a:t>ao anaty fihinanam-bilona</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64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Lehilahy narary tao Betesda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Dia hoy Jesosy taminy: Mitsangàna, ento ny fandrianao, ka mandehana.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g" altLang="ko-KR" sz="3600">
                <a:solidFill>
                  <a:schemeClr val="tx1">
                    <a:lumMod val="65000"/>
                    <a:lumOff val="35000"/>
                  </a:schemeClr>
                </a:solidFill>
              </a:rPr>
              <a:t>Ary niaraka tamin'izay dia sitrana ralehilahy; naka ny fandriany izy ka nandeha. Sabata ny andro nanaovana izany,</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Jaona 5:</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Nisy dobo atao hoe Betesda tany Jerosalema. Ary nisy marary maro niangona teo niandry ny fihetsehan'ny rano.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Fa nisy anjelin'ny Tompo nidina tao amin'ny farihy indraindray ka nampihetsika ny rano; Ary izay niroboka voalohany, rehefa nampihetsika ny rano, dia sitrana tamin'izay aretina rehetra nananany.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Nisy lehilahy tsy afaka nandeha. Ary nony nahita azy Jesosy, dia nanontany ilay lehilahy izay tao nandritra ny valo amby telopolo taona. “Te ho sitrana ve ianao?”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“Tompoko, tsy manana olona hanampy ahy ao anaty dobo aho rehefa mihetsiketsika ny rano. Mba ampio aho azafady!" Dia hoy Jesosy taminy: Mitsangàna! Raiso ny fandrianao dia mandehana.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Araka ny nolazain’i Jesosy dia nandray ny fandriany Izy ka nandeha. Ary niaraka tamin'izay dia sitrana ilay lehilahy narary efa narary nandritra ny 38 taona.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mg" altLang="ko-KR" sz="3600">
                <a:solidFill>
                  <a:schemeClr val="tx1">
                    <a:lumMod val="65000"/>
                    <a:lumOff val="35000"/>
                  </a:schemeClr>
                </a:solidFill>
              </a:rPr>
              <a:t>Ny zavatra tena nilaina indrindra ho an’ireo marary teo amin’ny dobon’i Betesda dia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ho sitrana.</a:t>
            </a:r>
            <a:r xmlns:a="http://schemas.openxmlformats.org/drawingml/2006/main">
              <a:rPr lang="mg"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Fantatr’i Jesosy izay ilaintsika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tsara noho isika.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Jesosy no Ilay manome antsika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izay ilaintsika.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Ilay manasitrana ny aretina rehetra ary manana fahefana hanapaka ny zavatra rehetra.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nasain’ilay lehilahy narary hataon’i Jesosy?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Sitrano ny aretiko, azafady!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Vonjeo aho, azafady!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Mba omeo sakafo aho azafady!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Ampio aho hidina any amin'ny dobo rehefa mihetsiketsika ny rano, azafady!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Ampio aho hidina any amin'ny dobo rehefa mihetsiketsika ny rano, azafady!</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Mpamonjy no teraka ho anareo anio ao an-tanànan'i Davida; Izy no Kristy Tompo.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TOY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Dia hoy Jesosy taminy: Mitsangàna, ento ny fandrianao, ka mandehana.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g" altLang="ko-KR" sz="3600">
                <a:solidFill>
                  <a:schemeClr val="tx1">
                    <a:lumMod val="65000"/>
                    <a:lumOff val="35000"/>
                  </a:schemeClr>
                </a:solidFill>
              </a:rPr>
              <a:t>9. Ary niaraka tamin'izay dia sitrana ralehilahy; naka ny fandriany izy ka nandeha. Sabata ny andro nanaovana izany,</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Jaona 5:</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65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 namahana lehilahy 5000</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Jesosy nandray ny mofo, dia nisaotra ka nizara tamin’izay nipetraka araka izay tiany. Toy izany koa no nataony tamin’ny trondro.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John</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Olona dimy arivo mahery no nivory mba hihaino ny fampianaran’i Jesosy.</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Fotoana antoandro anefa tamin’izay. Noana avokoa izy rehetra, nefa tsy nanana hanina, ary hazandrano roa sy mofo dimy no nananany.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Jesosy nandray ny mofo sy ny hazandrano, dia nisaotra ka nizara izay nipetraka teo araka izay tiany.</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Nisy zavatra mahagaga nitranga anefa! Ampy ho voky ny olona 5 000!</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Dia nangoniny izany, ka nahafeno harona roa ambin'ny folo ny sombintsombin'ny mofo vary hordea dimy izay tsy lanin'ny nihinana.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Aminay dia tsy misy fomba hahafeno olona mihoatra ny 5000</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miaraka amin'ny mofo dimy sy hazandrano roa.</a:t>
            </a:r>
            <a:r xmlns:a="http://schemas.openxmlformats.org/drawingml/2006/main">
              <a:rPr lang="m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Fa Jesosy, Zanak’Andriamanitra, dia nanao fahagagana tamin’izy ireo.</a:t>
            </a:r>
            <a:r xmlns:a="http://schemas.openxmlformats.org/drawingml/2006/main">
              <a:rPr lang="m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Zava-dehibe kokoa ny hoe miaraka amin’i Jesosy mandrakariva isika noho ny hoe manana zavatra betsaka na tsia.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Ilay afaka manome antsika hanina betsaka.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47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Mirary fety sambatra ho an'i Jesosy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Firy ny sakafo tavela taorian’ny nanomezan’i Jesosy sakafo 5 000?</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folo harona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harona iraika ambin'ny folo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harona roa ambin'ny folo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telo ambin'ny folo harona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③ </a:t>
            </a:r>
            <a:r xmlns:a="http://schemas.openxmlformats.org/drawingml/2006/main">
              <a:rPr lang="mg" altLang="ko-KR" sz="2800">
                <a:solidFill>
                  <a:srgbClr val="ff0000"/>
                </a:solidFill>
              </a:rPr>
              <a:t>harona roa ambin'ny folo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Jesosy nandray ny mofo, dia nisaotra ka nizara tamin’izay nipetraka araka izay tiany. Toy izany koa no nataony tamin’ny trondro.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John</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66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Mandeha eny ambony rano i Jesosy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rehefa nivoy tokony ho telo na dimy kilaometatra sy sasany izy, dia nahita an’i Jesosy nandeha teny ambony rano nanatona ny sambokely; dia raiki-tahotra izy.</a:t>
            </a:r>
            <a:endParaRPr xmlns:a="http://schemas.openxmlformats.org/drawingml/2006/main" lang="en-US" altLang="ko-KR" sz="3600"/>
          </a:p>
          <a:p>
            <a:pPr xmlns:a="http://schemas.openxmlformats.org/drawingml/2006/main" lvl="0">
              <a:defRPr/>
            </a:pPr>
            <a:r xmlns:a="http://schemas.openxmlformats.org/drawingml/2006/main">
              <a:rPr lang="mg" altLang="ko-KR" sz="3600"/>
              <a:t>Fa hoy Izy taminy: Izaho ihany, aza matahotra.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John</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Raha nivavaka irery teo an-tendrombohitra Jesosy, dia nivoy ny sambokely ho eny ampitan’ny farihy ny mpianany.</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Farany, maizina ny andro, ary ny rivotra sy ny rano dia nahery sady nisamboaravoara.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“Jereo eo! Misy mandeha eny ambony rano!” Natahotra izy ireo. Nihiaka ny iray tamin’izy ireo hoe: “Misy mandeha eny ambony rano!”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“Izaho izao: aza matahotra!” I Jesosy no mandeha eny ambony rano.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Gaga izy ireo tamin’izany. Niarahaba an’i Jesosy teo an-tsambokely izy ireo. Nieritreritra izy ireo hoe: “Tsy maintsy ho zanak’Andriamanitra i Jesosy!”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Ny mandeha amin'ny rano dia zavatra iray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tsy misy mahavita.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Fa Jesosy nandeha teo ambonin’ny rano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mba hahita ny mpianany.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Satria Jesosy dia lehilahy miavaka,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ny zanak’Andriamanitra.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Tena mila mino isika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fa Jesosy no Zanak’Andriamanitra.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androany</a:t>
            </a:r>
            <a:r xmlns:a="http://schemas.openxmlformats.org/drawingml/2006/main">
              <a:rPr altLang="en-US" lang="mg" sz="4000">
                <a:solidFill>
                  <a:srgbClr val="ff0000"/>
                </a:solidFill>
              </a:rPr>
              <a:t> </a:t>
            </a:r>
            <a:r xmlns:a="http://schemas.openxmlformats.org/drawingml/2006/main">
              <a:rPr altLang="ko-KR" lang="mg" sz="4000">
                <a:solidFill>
                  <a:srgbClr val="ff0000"/>
                </a:solidFill>
              </a:rPr>
              <a:t>teny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nony tonga tao an-trano izy ireo, dia nahita ny zaza sy Maria reniny, ka niankohoka nitsaoka Azy. Dia nosokafan'izy ireo ny fitehirizan'izy ireo ka nanolotra azy fanomezana volamena sy ditin-kazo manitra ary miora.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Matio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rgbClr val="ff0000"/>
                </a:solidFill>
              </a:rPr>
              <a:t>Iza moa i Jesosy?</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manatona antsika hanampy sy hamonjy antsika na inona na inona sakantsakana mahazo antsika.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Ahoana no nahatongavan'i Jesosy tamin'ny mpianany teo afovoan'ny farihy??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manidina eny ambony rano..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mandeha amin'ny sambo haingana kokoa…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milomano..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mandeha eny ambony rano..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mandeha eny ambony rano..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rehefa nivoy tokony ho telo na dimy kilaometatra sy sasany izy, dia nahita an’i Jesosy nandeha teny ambony rano nanatona ny sambokely; dia raiki-tahotra izy.</a:t>
            </a:r>
            <a:endParaRPr xmlns:a="http://schemas.openxmlformats.org/drawingml/2006/main" lang="en-US" altLang="ko-KR" sz="3600"/>
          </a:p>
          <a:p>
            <a:pPr xmlns:a="http://schemas.openxmlformats.org/drawingml/2006/main" lvl="0">
              <a:defRPr/>
            </a:pPr>
            <a:r xmlns:a="http://schemas.openxmlformats.org/drawingml/2006/main">
              <a:rPr lang="mg" altLang="ko-KR" sz="3600"/>
              <a:t>Fa hoy Izy taminy: Izaho ihany, aza matahotra.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John</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67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Ny fieken’i Petera an’i Kristy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Simona Petera namaly hoe: Hianao no Kristy, Zanak'Andriamanitra velona.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Matthew</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Indray andro Jesosy nanontany ny mpianany hoe: “Ataon’ny olona ho iza moa ny Zanak’olona?”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Dia namaly ireo hoe: “Misy hoe Jaona Mpanao-batisa; ny sasany milaza hoe Elia; ary ny anankiray amin’ny mpaminany”.</a:t>
            </a:r>
            <a:r xmlns:a="http://schemas.openxmlformats.org/drawingml/2006/main">
              <a:rPr lang="m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"Fa ahoana ny aminao?" hoy izy nanontany. Iza moa aho, hoy ianao?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Simona Petera namaly hoe: Hianao no Kristy, Zanak'Andriamanitra velona.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Hoy i Jesosy tamin’ny fifaliana lehibe. "Marina ny teninao! Amin'ity vatolampy ity no hanorenako ny fiangonako!"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Rehefa teraka Jesosy, dia nisy kintana niseho tamin’ireo dokotera tany atsinanana.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g" altLang="ko-KR" sz="3600">
                <a:solidFill>
                  <a:schemeClr val="tx1">
                    <a:lumMod val="65000"/>
                    <a:lumOff val="35000"/>
                  </a:schemeClr>
                </a:solidFill>
              </a:rPr>
              <a:t>Fantatr’i Petera tsara hoe iza i Jesosy, ary niaiky marina momba an’i Jesosy izy.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Ary rehefa nandre izany Jesosy dia nidera an’i Petera noho ny fiaiken-keloka marina nataony.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Iza no heverintsika fa Jesosy?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Tsy maintsy mahafantatra tsara an’i Jesosy araka ny voalazan’ny Baiboly isika, ary tsy maintsy miaiky ny momba an’i Jesosy araka izay lazain’ny Baiboly.</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rgbClr val="ff0000"/>
                </a:solidFill>
              </a:rPr>
              <a:t>Iza moa i Jesosy?</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Ilay manorina ny fiangonany amin’ny fieken-keloka marina ny finoana.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Iza no nolazain’i Petera fa Jesosy?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Kristy, Zanak’Andriamanitra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Elia mahery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Jaona Mpanao Batisa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① </a:t>
            </a:r>
            <a:r xmlns:a="http://schemas.openxmlformats.org/drawingml/2006/main">
              <a:rPr lang="mg" altLang="ko-KR" sz="2800">
                <a:solidFill>
                  <a:srgbClr val="ff0000"/>
                </a:solidFill>
              </a:rPr>
              <a:t>Kristy, Zanak’Andriamanitra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Simona Petera namaly hoe: Hianao no Kristy, Zanak'Andriamanitra velona.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Matthew</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68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Ny tantaran'ilay lehilahy mpanankarena adala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Fa hoy Andriamanitra taminy: Ry adala, anio alina ihany no halaina aminao ny ainao, ka iza no hahazo izay nomaninao ho anao?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Hoy Jesosy: “Ny fiainan’ny olona dia tsy misy ifandraisany amin’izay ananany”.</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Jesosy nilaza tantara tamintsika.</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mg" altLang="ko-KR" sz="3200">
                <a:solidFill>
                  <a:schemeClr val="tx1">
                    <a:lumMod val="65000"/>
                    <a:lumOff val="35000"/>
                  </a:schemeClr>
                </a:solidFill>
              </a:rPr>
              <a:t>Momba ny lehilahy mpanankarena adala.</a:t>
            </a:r>
            <a:r xmlns:a="http://schemas.openxmlformats.org/drawingml/2006/main">
              <a:rPr lang="m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Faly ilay mpanankarena nanorina trano fanatobiana entana lehibe kokoa ho an’ny hareny sy ny vary. "Nanangona sakafo be dia be tao amin'ny trano fanatobiana entana aho, ry fanahiko, ankafizo izao!"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Dia hoy Andriamanitra tamin’ilay mpanankarena.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g" altLang="ko-KR" sz="2800">
                <a:solidFill>
                  <a:schemeClr val="tx1">
                    <a:lumMod val="65000"/>
                    <a:lumOff val="35000"/>
                  </a:schemeClr>
                </a:solidFill>
              </a:rPr>
              <a:t>"Adala ianao! Raha ny ainao no hataoko anio, ho an'iza ny harenao rehetra?"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“Ity kintana ity dia hita rehefa teraka ny mpanjaka! Andeha isika hanaraka ny kintana!” Nanomboka nanaraka ilay kintana ny dokotera.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rehefa tapitra ny teniny Jesosy dia nanao hoe: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g" altLang="ko-KR" sz="2800">
                <a:solidFill>
                  <a:schemeClr val="tx1">
                    <a:lumMod val="65000"/>
                    <a:lumOff val="35000"/>
                  </a:schemeClr>
                </a:solidFill>
              </a:rPr>
              <a:t>“Aza mihary harena ho anao, fa ho an’Andriamanitra, ary miezaha hanampy izay sahirana.</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mg" altLang="ko-KR" sz="3500">
                <a:solidFill>
                  <a:schemeClr val="tx1">
                    <a:lumMod val="65000"/>
                    <a:lumOff val="35000"/>
                  </a:schemeClr>
                </a:solidFill>
              </a:rPr>
              <a:t>Fampiasana inona ny volanao?</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mg" altLang="ko-KR" sz="3500">
                <a:solidFill>
                  <a:schemeClr val="tx1">
                    <a:lumMod val="65000"/>
                    <a:lumOff val="35000"/>
                  </a:schemeClr>
                </a:solidFill>
              </a:rPr>
              <a:t>Ampiasaina mba hanomezana fahafaham-po anao ihany ve?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g" altLang="ko-KR" sz="3500">
                <a:solidFill>
                  <a:schemeClr val="tx1">
                    <a:lumMod val="65000"/>
                    <a:lumOff val="35000"/>
                  </a:schemeClr>
                </a:solidFill>
              </a:rPr>
              <a:t>Tokony hampiasaina ny vola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g" altLang="ko-KR" sz="3500">
                <a:solidFill>
                  <a:schemeClr val="tx1">
                    <a:lumMod val="65000"/>
                    <a:lumOff val="35000"/>
                  </a:schemeClr>
                </a:solidFill>
              </a:rPr>
              <a:t>ho voninahitr’Andriamanitra.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g" altLang="ko-KR" sz="3500">
                <a:solidFill>
                  <a:schemeClr val="tx1">
                    <a:lumMod val="65000"/>
                    <a:lumOff val="35000"/>
                  </a:schemeClr>
                </a:solidFill>
              </a:rPr>
              <a:t>Isika no olon’ny fanjakan’Andriamanitra. Noho izany dia ilaina ny manampy ny olona sahirana amin'ny volantsika.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tompon’ny aina rehetra sy ny harena rehetra.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nataon’ilay mpanankarena adala ho an’ny fanahiny?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Nanampy ny mahantra izy.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Nivavaka tamin’Andriamanitra izy.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Nitory ny filazantsara izy.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Nanangona harena be dia be izy.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Nanangona harena be dia be izy.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Fa hoy Andriamanitra taminy: Ry adala, anio alina ihany no halaina aminao ny ainao, ka iza no hahazo izay nomaninao ho anao?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69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Mitady ny ondry very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mg" altLang="ko-KR" sz="3600"/>
              <a:t>Lazaiko aminareo fa hisy fifaliana toy izany any an-danitra ny amin’ny mpanota iray izay mibebaka noho ny amin’ny olo-marina sivy amby sivifolo izay tsy mila mibebaka.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Indray andro dia nisy ondry navela irery, tafasaraka tamin’ny ondrin’ny namany.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Noisain’ilay mpiandry ondry ny ondry ka hitany fa nanjavona ny iray tamin’ireo zato!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Namela ondry 99 ilay mpiandry ondry ary nandeha nitady izay very.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Nijanona teo ambonin’ny tranon’omby tao Betlehema ilay kintana. Efa naminany ny Baiboly fa teraka tao Betlehema i Jesosy.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tamin’ny farany dia hitan’ilay mpiandry ondry ilay ondry very.</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g" altLang="ko-KR" sz="2800">
                <a:solidFill>
                  <a:schemeClr val="tx1">
                    <a:lumMod val="65000"/>
                    <a:lumOff val="35000"/>
                  </a:schemeClr>
                </a:solidFill>
              </a:rPr>
              <a:t>Faly ny mpiandry ondry nody niaraka tamin’ny ondry ary nanao fanasana lehibe.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rehefa tapitra ny teniny Jesosy dia nanao hoe: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g" altLang="ko-KR" sz="2800">
                <a:solidFill>
                  <a:schemeClr val="tx1">
                    <a:lumMod val="65000"/>
                    <a:lumOff val="35000"/>
                  </a:schemeClr>
                </a:solidFill>
              </a:rPr>
              <a:t>“Tahaka ny fifalian’ny mpiandry ondry mahita ondry very,</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g" altLang="ko-KR" sz="2800">
                <a:solidFill>
                  <a:schemeClr val="tx1">
                    <a:lumMod val="65000"/>
                    <a:lumOff val="35000"/>
                  </a:schemeClr>
                </a:solidFill>
              </a:rPr>
              <a:t>Sitrak’Andriamanitra ny fibebahan’ny mpanota iray”.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g" altLang="ko-KR" sz="3600">
                <a:solidFill>
                  <a:schemeClr val="tx1">
                    <a:lumMod val="65000"/>
                    <a:lumOff val="35000"/>
                  </a:schemeClr>
                </a:solidFill>
              </a:rPr>
              <a:t>Tsy maintsy nanao sorona tsy tambo isaina ny mpiandry ondry mba hahitana ondry very.</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Nanao sorona ny ainy Jesosy mba hamonjena antsika.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Tsy maintsy misaotra an’i Jesosy isika fa namonjy antsika toy ny ondry very.</a:t>
            </a:r>
            <a:r xmlns:a="http://schemas.openxmlformats.org/drawingml/2006/main">
              <a:rPr lang="mg"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r xmlns:a="http://schemas.openxmlformats.org/drawingml/2006/main">
              <a:rPr lang="mg" altLang="en-US" sz="3600">
                <a:solidFill>
                  <a:srgbClr val="0070c0"/>
                </a:solidFill>
              </a:rPr>
              <a:t> </a:t>
            </a:r>
            <a:r xmlns:a="http://schemas.openxmlformats.org/drawingml/2006/main">
              <a:rPr lang="mg" altLang="ko-KR" sz="3600">
                <a:solidFill>
                  <a:srgbClr val="0070c0"/>
                </a:solidFill>
              </a:rPr>
              <a:t>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tena faly amin’ny fibebahantsika amin’ny fahotana.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tsy nataon’ilay mpiandry ondry teo am-pitadiavana ondry very?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Namela ondry 99 izy mba hitady ilay very.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Faly izy nahita ilay very.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Nividy ondry vaovao izy.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Niantso olona hanao fety izy.</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③ </a:t>
            </a:r>
            <a:r xmlns:a="http://schemas.openxmlformats.org/drawingml/2006/main">
              <a:rPr lang="mg" altLang="ko-KR" sz="2800">
                <a:solidFill>
                  <a:srgbClr val="ff0000"/>
                </a:solidFill>
              </a:rPr>
              <a:t>Nividy ondry vaovao izy.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mg" altLang="ko-KR" sz="3600"/>
              <a:t>Lazaiko aminareo fa hisy fifaliana toy izany any an-danitra ny amin’ny mpanota iray izay mibebaka noho ny amin’ny olo-marina sivy amby sivifolo izay tsy mila mibebaka.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70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Ny tantaran’ny Samaritana tsara fanahy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mg" altLang="ko-KR" sz="3600"/>
              <a:t>Iza amin'izy telo lahy ireo no heverinao fa naman'ilay azon'ny jiolahy?</a:t>
            </a:r>
            <a:endParaRPr xmlns:a="http://schemas.openxmlformats.org/drawingml/2006/main" lang="en-US" altLang="ko-KR" sz="3600"/>
          </a:p>
          <a:p>
            <a:pPr xmlns:a="http://schemas.openxmlformats.org/drawingml/2006/main" lvl="0">
              <a:defRPr/>
            </a:pPr>
            <a:r xmlns:a="http://schemas.openxmlformats.org/drawingml/2006/main">
              <a:rPr lang="mg" altLang="ko-KR" sz="3600"/>
              <a:t>Dia namaly ilay mpahay lalàna hoe: Ilay namindra fo taminy. Hoy Jesosy taminy: Mandehana, ka manaova toy izany koa.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10:</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Raha nandeha irery ny lehilahy iray dia nifanena tamin’ny jiolahy. Nesoriny ny akanjony, nokapohiny izy, dia lasa izy ireo, ary saika maty.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sendra nisy mpisorona nahita azy teny an-dalana, ka nandalo teny am-pita. Toy izany koa ny Levita iray.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Tao anatin’ny tranon’omby tao Betlehema dia nisy an’i Maria sy i Josefa ary i Jesoa zazakely, izay tonga teto an-tany ho mpanjaka.</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Fahatelo, sendra nahita azy ny Samaritana iray. Ny Samaritana dia olona tsy tian’ny Jiosy.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Nangoraka azy anefa ilay Samaritana, ka nokarakarainy sy nokarakarainy tsara.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Hoy i Jesosy: “Ny olon’Andriamanitra, na oviana na oviana, dia tsy maintsy ho namana tsara sady manampy izay sahirana.”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Toa akaiky an’Andriamanitra ny mpisorona sy ny Levita, nefa tsy tia olon-kafa.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Ilay Samaritana, raha jerena ivelany, dia toa tsy nanakaiky an’Andriamanitra, fa namana tsara fanahy izay vonona ny ho tia ny hafa.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Tokony ho olona manampy ny mpiara-belona amintsika koa isika raha akaiky an’Andriamanitra.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Isika no terena ho faty noho ny fahotantsika, toy ireo voaroba.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g" altLang="ko-KR" sz="3600">
                <a:solidFill>
                  <a:schemeClr val="tx1">
                    <a:lumMod val="65000"/>
                    <a:lumOff val="35000"/>
                  </a:schemeClr>
                </a:solidFill>
              </a:rPr>
              <a:t>Jesosy anefa no namonjy antsika tamin’izany toe-javatra mahatsiravina izany.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nataon’ny mpisorona sy ny Levita rehefa nahita lehilahy iray voaroba?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Nivavaka ho azy izy ireo.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Notsaboina ny ratrany.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Nentin’izy ireo tany amin’ny hopitaly izy.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Nandalo teo ampita izy ireo.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Nandalo teo ampita izy ireo.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Iza amin'izy telo lahy ireo no heverinao fa naman'ilay azon'ny jiolahy?</a:t>
            </a:r>
            <a:endParaRPr xmlns:a="http://schemas.openxmlformats.org/drawingml/2006/main" lang="en-US" altLang="ko-KR" sz="3600"/>
          </a:p>
          <a:p>
            <a:pPr xmlns:a="http://schemas.openxmlformats.org/drawingml/2006/main" lvl="0">
              <a:defRPr/>
            </a:pPr>
            <a:r xmlns:a="http://schemas.openxmlformats.org/drawingml/2006/main">
              <a:rPr lang="mg" altLang="ko-KR" sz="3600"/>
              <a:t>Dia namaly ilay mpahay lalàna hoe: Ilay namindra fo taminy. Hoy Jesosy taminy: Mandehana, ka manaova toy izany koa.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10:</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71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Maria sy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g" altLang="ko-KR" sz="4000"/>
              <a:t>fa zavatra iray ihany no ilaina. Maria no nifidy izay tsara kokoa, ka tsy halaina aminy izany.</a:t>
            </a:r>
            <a:endParaRPr xmlns:a="http://schemas.openxmlformats.org/drawingml/2006/main" lang="en-US" altLang="ko-KR" sz="4000"/>
          </a:p>
          <a:p>
            <a:pPr xmlns:a="http://schemas.openxmlformats.org/drawingml/2006/main" lvl="0">
              <a:defRPr/>
            </a:pPr>
            <a:r xmlns:a="http://schemas.openxmlformats.org/drawingml/2006/main">
              <a:rPr lang="mg"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g"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10:</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Nasaina ho any an-tranon’i Maria sy Marta i Jesosy.</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Nanome an’i Jesosy ny volamena sy ny emboka manitra ary ny miora namboariny ho fanomezana ny dokotera avy any atsinanana. “Misaotra Jesosy fa tonga teto amin’ity tany ity!”</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Raha mbola niasa mafy i Marta, dia nihaino tsara an’i Jesosy i Maria.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“Tsy mino aho fa avelan’i Mary hiasa irery aho rehefa sahirana be”, hoy i Marta.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Tamin’ny farany, dia nitaraina tamin’i Jesosy i Marta. "Jesosy ô, avelao i Maria handeha fa be loatra ny asako hatao irery."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Hoy i Jesosy: “Aza manao be loatra, fa i Maria dia tia mihaino, ka tsy mitsahatra mihaino”.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Nihevitra i Marta fa tsy mety amin’i Maria ny nihaino an’i Jesosy rehefa be dia be ny zavatra hataony.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Nampianatra azy ireo anefa i Jesosy fa sarobidy kokoa noho ny zava-drehetra ny mihaino an’i Jesosy.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Ny fotoana ihainoana sy ianarana ny Baiboly no fotoana sarobidy indrindra ho antsika.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Tsy tokony ho lany fotoana hihainoana sy hianarana ny Baiboly isika.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tia an’izay mandre ny tenin’Andriamanitra.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nataon’i Maria tamin’i Marta niasa mafy?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Nivavaka izy.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Nihaino ny tenin’i Jesosy izy.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Natory izy.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Nanampy mafy an’i Marta izy.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② </a:t>
            </a:r>
            <a:r xmlns:a="http://schemas.openxmlformats.org/drawingml/2006/main">
              <a:rPr lang="mg" altLang="ko-KR" sz="2800">
                <a:solidFill>
                  <a:srgbClr val="ff0000"/>
                </a:solidFill>
              </a:rPr>
              <a:t>Nihaino ny tenin’i Jesosy izy.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g" altLang="ko-KR" sz="4000"/>
              <a:t>fa zavatra iray ihany no ilaina. Maria no nifidy izay tsara kokoa, ka tsy halaina aminy izany.</a:t>
            </a:r>
            <a:endParaRPr xmlns:a="http://schemas.openxmlformats.org/drawingml/2006/main" lang="en-US" altLang="ko-KR" sz="4000"/>
          </a:p>
          <a:p>
            <a:pPr xmlns:a="http://schemas.openxmlformats.org/drawingml/2006/main" lvl="0">
              <a:defRPr/>
            </a:pPr>
            <a:r xmlns:a="http://schemas.openxmlformats.org/drawingml/2006/main">
              <a:rPr lang="mg"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g"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10:</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g" altLang="ko-KR" sz="2500" dirty="0">
                <a:solidFill>
                  <a:schemeClr val="tx1">
                    <a:lumMod val="65000"/>
                    <a:lumOff val="35000"/>
                  </a:schemeClr>
                </a:solidFill>
              </a:rPr>
              <a:t>Nipetraka tany Galilia, Israely, ny virijiny iray atao hoe Maria. Efa fofombadin’ny tovolahy iray atao hoe Joseph izy.</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Tonga nanompo an’i Jesosy Mpanjaka ireo dokotera, na dia lavitra an’i Israely aza.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Jesosy no tena mpanjakan’ny olona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manerana izao tontolo izao.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Jesosy no mpanjakako koa.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Tsy maintsy miaina amin’ny fanompoam-pivavahana sy fanarahana an’i Jesosy izay Mpanjaka mandrakariva isika.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Mendrika ny ivavahantsika i Jesosy.</a:t>
            </a:r>
            <a:r xmlns:a="http://schemas.openxmlformats.org/drawingml/2006/main">
              <a:rPr altLang="en-US" lang="m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androany</a:t>
            </a:r>
            <a:r xmlns:a="http://schemas.openxmlformats.org/drawingml/2006/main">
              <a:rPr altLang="en-US" lang="mg" sz="4000">
                <a:solidFill>
                  <a:srgbClr val="ff0000"/>
                </a:solidFill>
              </a:rPr>
              <a:t> </a:t>
            </a:r>
            <a:r xmlns:a="http://schemas.openxmlformats.org/drawingml/2006/main">
              <a:rPr altLang="ko-KR" lang="mg" sz="4000">
                <a:solidFill>
                  <a:srgbClr val="ff0000"/>
                </a:solidFill>
              </a:rPr>
              <a:t>fanontaniana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Iza no tsy noraisin’i Jesosy ho fanomezana ho an’ny fitsingerenan’ny andro nahaterahana?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volamena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ditin-kazo manitra</a:t>
            </a:r>
            <a:r xmlns:a="http://schemas.openxmlformats.org/drawingml/2006/main">
              <a:rPr altLang="en-US" lang="mg"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miora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solosaina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solosaina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androany</a:t>
            </a:r>
            <a:r xmlns:a="http://schemas.openxmlformats.org/drawingml/2006/main">
              <a:rPr altLang="en-US" lang="mg" sz="4000">
                <a:solidFill>
                  <a:srgbClr val="ff0000"/>
                </a:solidFill>
              </a:rPr>
              <a:t> </a:t>
            </a:r>
            <a:r xmlns:a="http://schemas.openxmlformats.org/drawingml/2006/main">
              <a:rPr altLang="ko-KR" lang="mg" sz="4000">
                <a:solidFill>
                  <a:srgbClr val="ff0000"/>
                </a:solidFill>
              </a:rPr>
              <a:t>teny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nony tonga tao an-trano izy ireo, dia nahita ny zaza sy Maria reniny, ka niankohoka nitsaoka Azy. Dia nosokafan'izy ireo ny fitehirizan'izy ireo ka nanolotra azy fanomezana volamena sy ditin-kazo manitra ary miora.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Matio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Tsia.</a:t>
            </a:r>
            <a:r xmlns:a="http://schemas.openxmlformats.org/drawingml/2006/main">
              <a:rPr lang="mg" altLang="en-US" b="1">
                <a:solidFill>
                  <a:schemeClr val="tx1">
                    <a:lumMod val="50000"/>
                    <a:lumOff val="50000"/>
                  </a:schemeClr>
                </a:solidFill>
              </a:rPr>
              <a:t> </a:t>
            </a:r>
            <a:r xmlns:a="http://schemas.openxmlformats.org/drawingml/2006/main">
              <a:rPr lang="mg" altLang="ko-KR" b="1">
                <a:solidFill>
                  <a:schemeClr val="tx1">
                    <a:lumMod val="50000"/>
                    <a:lumOff val="50000"/>
                  </a:schemeClr>
                </a:solidFill>
              </a:rPr>
              <a:t>48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Nandositra tany Ejipta i Jesosy zazakely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rehefa lasa izy ireo, dia nisy anjelin'ny Tompo niseho tamin'i Josefa tamin'ny nofy. Ary hoy izy: Mitsangàna, ento ny Zazakely sy ny reniny, ka mandosira ho any Egypta;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Matio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Nandre ny vaovao momba ny nahaterahan’i Jesosy tamin’ny alalan’ny Magy i Heroda, mpanjakan’ny Isiraely, nikasa ny hamono an’i Jesosy.</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Kanefa, Andriamanitra, izay nahalala ny teti-dratsin’i Heroda rehetra, dia nilaza tamin’ny nofy fa tokony hiala amin’i Heroda ny Magy.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Nandre anjely iray niteny tamin’ny nofy koa i Josefa vadin’i Maria hoe: “Mandosira any Ejipta. Heroda hamono an’i Jesosy.</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mg" sz="2800">
                <a:solidFill>
                  <a:schemeClr val="tx1">
                    <a:lumMod val="65000"/>
                    <a:lumOff val="35000"/>
                  </a:schemeClr>
                </a:solidFill>
              </a:rPr>
              <a:t>Rehefa ren’i Josefa izany, dia nentin’i Josefa i Maria sy i Jesosy zazakely, ary nandositra tany Ejipta i Heroda.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mg" sz="2800">
                <a:solidFill>
                  <a:schemeClr val="tx1">
                    <a:lumMod val="65000"/>
                    <a:lumOff val="35000"/>
                  </a:schemeClr>
                </a:solidFill>
              </a:rPr>
              <a:t>Indray andro nisy anjely niseho tamin’i Maria. “Miarahaba anareo izay ankafizina indrindra! momba anao ny Tompo.</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Nandritra izany fotoana izany, Heroda, izay nahalala fa voafitaky ny Magy izy, dia nanome baiko nahatsiravina mba hamonoana ny zazakely rehetra tao Betlehema. Tsy maintsy nijanona tany Ejipta i Jesosy mandra-pahafatin’i Heroda.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Fantatry ny mpiandry ondry sy ny Magy hoe iza 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Tsy nahalala an’i Jesosy anefa i Heroda mpanjaka. Ambonin’izany, noho ny fitiavam-bolany, dia nanao fahotana feno habibiana izy mba hamonoana an’i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Betsaka ny olona tsy mety mihaino momba an’i Jesosy eto amin’izao tontolo izao.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Tena fahotana lehibe izany.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tsy sahy mijanona amin’ny herin’ny olombelona.</a:t>
            </a:r>
            <a:r xmlns:a="http://schemas.openxmlformats.org/drawingml/2006/main">
              <a:rPr altLang="en-US" lang="m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Taiza i Jesosy no nandositra an’i Heroda?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Ejipta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Amerika</a:t>
            </a:r>
            <a:r xmlns:a="http://schemas.openxmlformats.org/drawingml/2006/main">
              <a:rPr altLang="en-US" lang="mg"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① </a:t>
            </a:r>
            <a:r xmlns:a="http://schemas.openxmlformats.org/drawingml/2006/main">
              <a:rPr altLang="ko-KR" lang="mg" sz="2800">
                <a:solidFill>
                  <a:srgbClr val="ff0000"/>
                </a:solidFill>
              </a:rPr>
              <a:t>Ejipta</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Ary rehefa lasa izy ireo, dia nisy anjelin'ny Tompo niseho tamin'i Josefa tamin'ny nofy. Ary hoy izy: Mitsangàna, ento ny Zazakely sy ny reniny, ka mandosira ho any Egypta;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Matio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49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 Zazalahy tao amin’ny Tempoly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"Nahoana no nitady ahy ianao?" hoy izy nanontany. "Tsy fantatrareo va fa tsy maintsy ho ao an-tranon'ny Raiko Aho?"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Tamin’ny Paska, fony i Jesosy 12 taona, dia nankany amin’ny tempoly tany Jerosalema izy sy ny ray aman-dreniny.</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Teny an-dalana hody avy tao amin’ny tempoly tao Jerosalema, dia tsy nahita an’i Jesosy i Josefa sy i Maria.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Niverina tany amin’ny tempoly tany Jerosalema i Josefa sy i Maria mba hitady an’i Jesosy.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mg" altLang="ko-KR" sz="2800" dirty="0">
                <a:solidFill>
                  <a:schemeClr val="tx1">
                    <a:lumMod val="65000"/>
                    <a:lumOff val="35000"/>
                  </a:schemeClr>
                </a:solidFill>
              </a:rPr>
              <a:t>“Maria, hiteraka zazalahy ianao, ary ny anarany hataonao hoe Jesosy.” Natahotra izany vaovao izany izy.</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“Tsy fantatrareo va fa tao an-tranon’ny raiko aho?” Niresaka tamin’ireo mpampianatra Baiboly tao amin’ny tempoly i Jesosy, ka gaga noho ny fahendren’i Jesosy izy rehetra.</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mg" sz="2800">
                <a:solidFill>
                  <a:schemeClr val="tx1">
                    <a:lumMod val="65000"/>
                    <a:lumOff val="35000"/>
                  </a:schemeClr>
                </a:solidFill>
              </a:rPr>
              <a:t>Nanomboka teo, dia nanjary tia an’Andriamanitra sy ny olona kokoa i Jesosy, rehefa nitombo ny fahendreny sy ny haavony.</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Fantatr’i Jesosy tamin’ny fahazazany fa Zanak’Andriamanitra izy. Ary niomana tamim-pahatsorana ho amin’ny fiainana ho Mpamonjy.</a:t>
            </a:r>
            <a:r xmlns:a="http://schemas.openxmlformats.org/drawingml/2006/main">
              <a:rPr altLang="en-US" lang="m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 dia mbola tanora aza isika,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tsy maintsy tsaroantsika mazava tsara fa zanak’Andriamanitra isika.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Mila asehontsika amin’Andriamanitra sy ny olona àry fa zanak’Andriamanitra isika.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Zanak’Andriamanitra i Jesosy, nefa nanetry tena sy nankatò ny ray aman-dreny ara-nofo.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Taiza ilay Jesosy very?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in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ny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trano fidiovana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ao an-dapa</a:t>
            </a:r>
            <a:r xmlns:a="http://schemas.openxmlformats.org/drawingml/2006/main">
              <a:rPr altLang="en-US" lang="mg"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in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ny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TEMPOLY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ao an-trano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③ </a:t>
            </a:r>
            <a:r xmlns:a="http://schemas.openxmlformats.org/drawingml/2006/main">
              <a:rPr altLang="ko-KR" lang="mg" sz="2800">
                <a:solidFill>
                  <a:srgbClr val="ff0000"/>
                </a:solidFill>
              </a:rPr>
              <a:t>ao amin'ny tempoly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"Nahoana no nitady ahy ianao?" hoy izy nanontany. "Tsy fantatrareo va fa tsy maintsy ho ao an-tranon'ny Raiko Aho?"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50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Ny batisan’i Jesosy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 misy feo miantso any an-efitra hoe: Amboary ny lalana ho an’i Jehovah, ary ahitsio ny lalany.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4. Ary dia tonga Jaona, nanao batisa tany an-efitra sy nitory ny batisan'ny fibebahana ho famelan-keloka.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Rehefa telopolo taona Jesosy, dia nisy lehilahy hafahafa niseho tany an-efitra, nitafy rameva sy nihinana valala sy tantely remby.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Jaona Mpanao Batisa no anarany. Niantso ny olona hibebaka sy hatao batisa izy satria ho avy ny Mpamonjy.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mg" altLang="ko-KR" sz="2800" dirty="0">
                <a:solidFill>
                  <a:schemeClr val="tx1">
                    <a:lumMod val="65000"/>
                    <a:lumOff val="35000"/>
                  </a:schemeClr>
                </a:solidFill>
              </a:rPr>
              <a:t>Nankatò ny hafatr’Andriamanitra anefa izy. Mpanompon'i Jehovah aho. Ho tanteraka amiko anie araka izay nolazainao.</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'Ato aho hanomana izay ho avy aoriako!'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g" altLang="ko-KR" sz="2800">
                <a:solidFill>
                  <a:schemeClr val="tx1">
                    <a:lumMod val="65000"/>
                    <a:lumOff val="35000"/>
                  </a:schemeClr>
                </a:solidFill>
              </a:rPr>
              <a:t>Nanomana ny lalan’i Jesosy i Jaona Mpanao Batisa.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Jesosy koa dia tonga mba hataon’i Jaona Mpanao batisa.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g" altLang="ko-KR" sz="2800">
                <a:solidFill>
                  <a:schemeClr val="tx1">
                    <a:lumMod val="65000"/>
                    <a:lumOff val="35000"/>
                  </a:schemeClr>
                </a:solidFill>
              </a:rPr>
              <a:t>“Jereo! ny Zanak’ondrin’Andriamanitra, Izay manaisotra ny fahotan’izao tontolo izao!” Nampahafantatra an’i Jesosy tamin’ny feo avo i Jaona Mpanao Batisa.</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Rehefa nataon’i Jaona batisa i Jesosy, dia nisy feo avy tany an-danitra, ary ny Fanahy Masina nidina teo amboniny tahaka ny voromailala nanao hoe: “Ianao no Zanako malalako; aminao no sitrako.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Tsy nanandra-tena i Jaona Mpanao Batisa.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Nanokana ny fiainany tamin’ny fampahafantarana tanteraka an’i Jesosy izy.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Iza no ivelomako?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Tahaka an’i Jaona Mpanao Batisa, dia tokony hanana fiainana manandratra sy mampahafantatra an’i Jesosy isika fa tsy mirehareha sy manandratra ahy.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 Jesosy no zanak’Andriamanitra tokana.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Inona no nidina avy tany an-danitra rehefa natao batisa i Jesosy??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goaika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Ny Fanahy Masina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aotirisy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fody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② </a:t>
            </a:r>
            <a:r xmlns:a="http://schemas.openxmlformats.org/drawingml/2006/main">
              <a:rPr altLang="ko-KR" lang="mg" sz="2800">
                <a:solidFill>
                  <a:srgbClr val="ff0000"/>
                </a:solidFill>
              </a:rPr>
              <a:t>Ny Fanahy Masina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 misy feo miantso any an-efitra hoe: Amboary ny lalana ho an’i Jehovah, ary ahitsio ny lalany.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g" sz="3600">
                <a:solidFill>
                  <a:schemeClr val="tx1">
                    <a:lumMod val="65000"/>
                    <a:lumOff val="35000"/>
                  </a:schemeClr>
                </a:solidFill>
              </a:rPr>
              <a:t>4. Ary dia tonga Jaona, nanao batisa tany an-efitra sy nitory ny batisan'ny fibebahana ho famelan-keloka.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51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Nalain’i Satana fanahy i Jesosy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Hoy Jesosy taminy: Mialà amiko, ry Satana; fa voasoratra hoe: Jehovah Andriamanitrao no iankohofanao, ary Izy irery ihany no hotompoinao.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Rehefa avy nifady hanina sy nivavaka efapolo andro Jesosy, dia niseho Satana ka naka fanahy an’i Jesosy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mg" altLang="ko-KR" sz="2500" dirty="0">
                <a:solidFill>
                  <a:schemeClr val="tx1">
                    <a:lumMod val="65000"/>
                    <a:lumOff val="35000"/>
                  </a:schemeClr>
                </a:solidFill>
              </a:rPr>
              <a:t>Noho izany, na dia virijiny aza izy, dia bevohoka. Jesosy no anaran’io zaza io. Izy no Zanak’Andriamanitra izay hamonjy ny olona rehetra amin’ny fahotany amin’ny hoavy.</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"Noana ve ianao? Manaova mofom-bary amin’ity vato ity, ka hano!” Satana no nanao ny fitsapana voalohany. Nandresy ny fitsapana anefa i Jesosy tamin’ny alalan’ny tenin’Andriamanitra.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“Dia mitsambikina miala eto! Raha Zanak’Andriamanitra ianao, dia tsy ho faty.” Nitsapa an’i Jesosy fanindroany i Satana teo an-tampon’ny tempoly.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Tamin’izany andro izany, dia nitondra an’i Jesoa ho any an-tendrombohitra avo dia avo izy ka naneho an’i Jesoa ny fanjakana rehetra amin’izao tontolo izao, ka nanao hoe: “Raha miankohoka eo anatrehako ianao, dia homeko Anao izany rehetra izany!” Nolavin’i Jesosy anefa ny fitsapana fahatelo tamin’ny Tenin’Andriamanitra.</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Tamin’ny farany, dia resin’i Jesosy avokoa ny fakam-panahin’i Satana. Faly tamin’i Jesosy izay naharesy ny fakam-panahy rehetra Andriamanitra.</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Zanak’Andriamanitra 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Nalain’i Satana fanahy toa antsika anefa izy.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Tamin’ny alalan’ny Tenin’Andriamanitra anefa, dia nandresy ny fakam-panahin’i Satana 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Mbola maka fanahy antsika i Satana.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Kanefa, toa an’i Jesosy, dia afaka mandresy ny fakam-panahin’i Satana isika amin’ny alalan’ny tenin’Andriamanitra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mpanampy antsika handresy ny fakam-panahy atrehintsika. Ary izy no mahatakatra ny zava-tsarotra rehetra atrehintsika ary manampy antsika handresy izany.</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Firy ny fitsapana nomen’i Satana an’i Jesosy?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iray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roa</a:t>
            </a:r>
            <a:r xmlns:a="http://schemas.openxmlformats.org/drawingml/2006/main">
              <a:rPr altLang="en-US" lang="mg"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telo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efatra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③ </a:t>
            </a:r>
            <a:r xmlns:a="http://schemas.openxmlformats.org/drawingml/2006/main">
              <a:rPr altLang="ko-KR" lang="mg" sz="2800">
                <a:solidFill>
                  <a:srgbClr val="ff0000"/>
                </a:solidFill>
              </a:rPr>
              <a:t>telo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Hoy Jesosy taminy: Mialà amiko, ry Satana; fa voasoratra hoe: Jehovah Andriamanitrao no iankohofanao, ary Izy irery ihany no hotompoinao.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52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Rano</a:t>
            </a:r>
            <a:r xmlns:a="http://schemas.openxmlformats.org/drawingml/2006/main">
              <a:rPr lang="mg" altLang="en-US" sz="4400"/>
              <a:t> </a:t>
            </a:r>
            <a:r xmlns:a="http://schemas.openxmlformats.org/drawingml/2006/main">
              <a:rPr lang="mg" altLang="ko-KR" sz="4400"/>
              <a:t>Hiverina any amin'ny Divay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Izany no voalohany tamin'ny famantarana nataony, dia nataon'i Jesosy tao Kana any Galilia. Nasehony tamin’izany ny voninahiny, ka nino azy ny mpianany.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Natahotra ny hanan-janaka i Maria na dia tsy nanambady aza.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 izany aza, dia nandray sy nankatò ny tenin’Andriamanitra tamin’ny finoana izy.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Mety hatahotra isika rehefa mino sy mankatò ny Tenin’Andriamanitra. Fa tahaka ny fieken-keloka nataon’i Maria, dia tsy maintsy miaiky isika fa “Ho tonga amiko anie araka ny teninao”.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Nisy fampakaram-bady tao Kana any Galilia. Nasaina ho amin’ilay fampakaram-bady koa i Jesosy sy ny mpianany.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Nisy olana anefa. Lany ny divay. Raha tsy misy divay dia tsy afaka manao fanasana ianao.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Nasain’i Jesosy nandraraka rano tao anaty siny ny mpanompo tao an-trano. Nanao izay nangatahiny ireo mpanompo.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Avy eo dia nalaina ny rano tao anaty siny mba hanandrana. Ny rano tao anaty siny dia novana ho divay tena matsiro.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Nanandrana ny divay ny vahiny ary gaga. Nozaraina divay matsiro kokoa noho ny tamin’ny voalohany izy ireo, ary noho ny fahagagana nataon’i Jesosy, dia nety ho nahafinaritra kokoa ilay fanasana.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Tamin’ny andron’i Jesosy, divay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tena nilaina tokoa tamin'ny fety.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Nataon’i Jesosy ho divay ny rano ary nanome izay nilaina tamin’ilay fanasana.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Ho antsika, Jesosy dia tena ilaina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toy ny divay amin'ny fanasana.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Tsy maintsy tsaroantsika ny fahasoavan’i Jesosy izay nanolotra ny tenany ho antsika.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t>
            </a:r>
            <a:r xmlns:a="http://schemas.openxmlformats.org/drawingml/2006/main">
              <a:rPr altLang="en-US" lang="mg"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OMS</a:t>
            </a:r>
            <a:r xmlns:a="http://schemas.openxmlformats.org/drawingml/2006/main">
              <a:rPr altLang="en-US" lang="mg" sz="3200"/>
              <a:t> </a:t>
            </a:r>
            <a:r xmlns:a="http://schemas.openxmlformats.org/drawingml/2006/main">
              <a:rPr altLang="ko-KR" lang="mg" sz="3200"/>
              <a:t>MAHAVONONA</a:t>
            </a:r>
            <a:r xmlns:a="http://schemas.openxmlformats.org/drawingml/2006/main">
              <a:rPr altLang="en-US" lang="mg" sz="3200"/>
              <a:t> </a:t>
            </a:r>
            <a:r xmlns:a="http://schemas.openxmlformats.org/drawingml/2006/main">
              <a:rPr altLang="ko-KR" lang="mg" sz="3200"/>
              <a:t>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fifaliantsika, toy ny divay amin’ny fanasana.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Nanova ny rano ho inona i Jesosy?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ronono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ranom-boasary makirana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mofo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divay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divay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Izany no voalohany tamin'ny famantarana nataony, dia nataon'i Jesosy tao Kana any Galilia. Nasehony tamin’izany ny voninahiny, ka nino azy ny mpianany.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53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Nanatona an’i Jesosy i Nikodemosy tamin’ny alina.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mg" sz="3200">
                <a:solidFill>
                  <a:srgbClr val="FF0000"/>
                </a:solidFill>
              </a:rPr>
              <a:t>Iza moa i Jesosy?</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mg" sz="3600">
                <a:solidFill>
                  <a:srgbClr val="0070C0"/>
                </a:solidFill>
              </a:rPr>
              <a:t>Jesosy dia..</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mg" sz="3600">
                <a:solidFill>
                  <a:schemeClr val="tx1">
                    <a:lumMod val="65000"/>
                    <a:lumOff val="35000"/>
                  </a:schemeClr>
                </a:solidFill>
              </a:rPr>
              <a:t>Tonga teto an-tany ho Mpamonjy antsika i Jesoa.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namaly hoe: Lazaiko aminao marina dia marina tokoa: Tsy misy olona mahazo miditra amin’ny fanjakan’Andriamanitra, raha tsy ateraky ny rano sy ny Fanahy.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mg" sz="2800">
                <a:solidFill>
                  <a:schemeClr val="tx1">
                    <a:lumMod val="65000"/>
                    <a:lumOff val="35000"/>
                  </a:schemeClr>
                </a:solidFill>
              </a:rPr>
              <a:t>Nisy lehilahy atao hoe Nikodemosy, mpampianatra ny Isiraely.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izy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tonga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ny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Jesosy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ny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Anontanio</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amin'ny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alina.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“Ahoana no ahafahako miditra amin’ny fanjakan’Andriamanitra?”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g" altLang="ko-KR" sz="2800">
                <a:solidFill>
                  <a:schemeClr val="tx1">
                    <a:lumMod val="65000"/>
                    <a:lumOff val="35000"/>
                  </a:schemeClr>
                </a:solidFill>
              </a:rPr>
              <a:t>“Raha tsy ateraka indray ianareo, dia tsy mahazo miditra amin’ny fanjakan’Andriamanitra.” Jesosy namaly.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Tsy takany fa tsy maintsy ateraka indray izy. Moa miverina any an-kibon-dreniko indray va aho ka hivoaka indray?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mg" altLang="ko-KR" sz="2600">
                <a:solidFill>
                  <a:schemeClr val="tx1">
                    <a:lumMod val="65000"/>
                    <a:lumOff val="35000"/>
                  </a:schemeClr>
                </a:solidFill>
              </a:rPr>
              <a:t>“Ny fanahy, fa tsy ny vatana, no tsy maintsy ateraka indray. “Afaka ateraka indray amin’ny rano sy ny Fanahy Masina ny olona.” Jesosy namaly</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“Tsy maintsy mino Ahy ianareo dia hovonjena”. Nilaza tamin’i Nikodemosy ny tsiambaratelon’ny fahaterahana indray i Jesoa.</a:t>
            </a:r>
            <a:r xmlns:a="http://schemas.openxmlformats.org/drawingml/2006/main">
              <a:rPr lang="mg"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androany</a:t>
            </a:r>
            <a:r xmlns:a="http://schemas.openxmlformats.org/drawingml/2006/main">
              <a:rPr altLang="en-US" lang="mg" sz="4000">
                <a:solidFill>
                  <a:srgbClr val="ff0000"/>
                </a:solidFill>
              </a:rPr>
              <a:t> </a:t>
            </a:r>
            <a:r xmlns:a="http://schemas.openxmlformats.org/drawingml/2006/main">
              <a:rPr altLang="ko-KR" lang="mg" sz="4000">
                <a:solidFill>
                  <a:srgbClr val="ff0000"/>
                </a:solidFill>
              </a:rPr>
              <a:t>Lesona</a:t>
            </a:r>
            <a:r xmlns:a="http://schemas.openxmlformats.org/drawingml/2006/main">
              <a:rPr altLang="en-US" lang="mg"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Raha mino an'i Jesosy ianao,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hateraka indray ny fanahinao.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Izay mino an’i Jesosy dia nateraka indray ary ho tonga ianao</a:t>
            </a:r>
            <a:r xmlns:a="http://schemas.openxmlformats.org/drawingml/2006/main">
              <a:rPr altLang="en-US" lang="mg" sz="3200">
                <a:solidFill>
                  <a:schemeClr val="tx1">
                    <a:lumMod val="65000"/>
                    <a:lumOff val="35000"/>
                  </a:schemeClr>
                </a:solidFill>
              </a:rPr>
              <a:t> </a:t>
            </a:r>
            <a:r xmlns:a="http://schemas.openxmlformats.org/drawingml/2006/main">
              <a:rPr altLang="ko-KR" lang="mg" sz="3200">
                <a:solidFill>
                  <a:schemeClr val="tx1">
                    <a:lumMod val="65000"/>
                    <a:lumOff val="35000"/>
                  </a:schemeClr>
                </a:solidFill>
              </a:rPr>
              <a:t>hankahala ny ota sy ho tia an’Andriamanitra.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Nateraka indray ve ianao?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Mino an’i Jesosy isika ary nateraka indray. Noho izany, tokony hotadidintsika fa olona tsy mitovy amin’izao tontolo izao isika.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a:t>
            </a:r>
            <a:r xmlns:a="http://schemas.openxmlformats.org/drawingml/2006/main">
              <a:rPr altLang="en-US" lang="mg" sz="3600">
                <a:solidFill>
                  <a:schemeClr val="tx1">
                    <a:lumMod val="65000"/>
                    <a:lumOff val="35000"/>
                  </a:schemeClr>
                </a:solidFill>
              </a:rPr>
              <a:t> </a:t>
            </a:r>
            <a:r xmlns:a="http://schemas.openxmlformats.org/drawingml/2006/main">
              <a:rPr altLang="ko-KR" lang="mg" sz="3600">
                <a:solidFill>
                  <a:schemeClr val="tx1">
                    <a:lumMod val="65000"/>
                    <a:lumOff val="35000"/>
                  </a:schemeClr>
                </a:solidFill>
              </a:rPr>
              <a:t>dia ilay manao izay mino Azy ho marina sy hateraka indray.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Inona no mahatonga antsika ho teraka indray?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amin'ny rano sy ny Fanahy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miaraka amin'ny menaka sy ny afo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miaraka amin'ny ranomaso sy hira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amin'ny vavaka sy fanompoam-pivavahana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① </a:t>
            </a:r>
            <a:r xmlns:a="http://schemas.openxmlformats.org/drawingml/2006/main">
              <a:rPr altLang="ko-KR" lang="mg" sz="2800">
                <a:solidFill>
                  <a:srgbClr val="ff0000"/>
                </a:solidFill>
              </a:rPr>
              <a:t>amin'ny rano sy ny Fanahy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namaly hoe: Lazaiko aminao marina dia marina tokoa: Tsy misy olona mahazo miditra amin’ny fanjakan’Andriamanitra, raha tsy ateraky ny rano sy ny Fanahy.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